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6" r:id="rId9"/>
    <p:sldId id="263" r:id="rId10"/>
    <p:sldId id="265" r:id="rId11"/>
    <p:sldId id="267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48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89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03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35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42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20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18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5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48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50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0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31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00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52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69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70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11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F7E0C1F-B1C2-4E43-83B5-EF4ED5B5A1CC}" type="datetimeFigureOut">
              <a:rPr lang="nl-NL" smtClean="0"/>
              <a:t>21-10-2016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8663EE-6FF2-450D-A535-5AC90412D8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57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maken.wikiwijs.nl/80108/ZuidWest_Digitaal_leren_docent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Teamtraining </a:t>
            </a:r>
            <a:r>
              <a:rPr lang="nl-NL" err="1"/>
              <a:t>SomToday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15 november 2016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1409699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3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Lesmateriaal verplaatsen  blz. 11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Bij leswijzigingen/lesuitval kun je de gekoppelde lessen een </a:t>
            </a:r>
            <a:r>
              <a:rPr lang="nl-NL" err="1"/>
              <a:t>voudig</a:t>
            </a:r>
            <a:r>
              <a:rPr lang="nl-NL"/>
              <a:t> verplaatsen</a:t>
            </a:r>
          </a:p>
          <a:p>
            <a:r>
              <a:rPr lang="nl-NL"/>
              <a:t>Zie blz. 11 onderaan van de handleiding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r>
              <a:rPr lang="nl-NL" b="1">
                <a:solidFill>
                  <a:schemeClr val="tx2">
                    <a:lumMod val="60000"/>
                    <a:lumOff val="40000"/>
                  </a:schemeClr>
                </a:solidFill>
              </a:rPr>
              <a:t>Opdracht</a:t>
            </a:r>
            <a:r>
              <a:rPr lang="nl-NL">
                <a:solidFill>
                  <a:schemeClr val="tx2">
                    <a:lumMod val="60000"/>
                    <a:lumOff val="40000"/>
                  </a:schemeClr>
                </a:solidFill>
              </a:rPr>
              <a:t>: verschuif je lessen van week 47 naar week 48, en weer terug zodat ze ook weer goed staan.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3306762"/>
            <a:ext cx="3133725" cy="31337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Einde van de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286000"/>
            <a:ext cx="8825659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/>
              <a:t>Je kunt nu :</a:t>
            </a:r>
          </a:p>
          <a:p>
            <a:r>
              <a:rPr lang="nl-NL"/>
              <a:t>Een studiewijzer aanmaken</a:t>
            </a:r>
          </a:p>
          <a:p>
            <a:r>
              <a:rPr lang="nl-NL"/>
              <a:t>Een deel van de studiewijzer indelen, lesmateriaal toevoegen</a:t>
            </a:r>
          </a:p>
          <a:p>
            <a:r>
              <a:rPr lang="nl-NL"/>
              <a:t>Huiswerk opgeven via de studiewijzer</a:t>
            </a:r>
          </a:p>
          <a:p>
            <a:r>
              <a:rPr lang="nl-NL"/>
              <a:t>Je lesmateriaal koppelen aan je lessen</a:t>
            </a:r>
          </a:p>
          <a:p>
            <a:r>
              <a:rPr lang="nl-NL"/>
              <a:t> Je lesmateriaal verplaatsen</a:t>
            </a:r>
          </a:p>
          <a:p>
            <a:endParaRPr lang="nl-NL"/>
          </a:p>
          <a:p>
            <a:r>
              <a:rPr lang="nl-NL"/>
              <a:t>Evt. werken in projectgroepen ( zie volgende dia)</a:t>
            </a:r>
          </a:p>
          <a:p>
            <a:endParaRPr lang="nl-NL"/>
          </a:p>
          <a:p>
            <a:pPr marL="0" indent="0">
              <a:buNone/>
            </a:pPr>
            <a:r>
              <a:rPr lang="nl-NL" sz="2400" b="1"/>
              <a:t>    </a:t>
            </a:r>
            <a:r>
              <a:rPr lang="nl-NL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Deze training nog niet onder knie:</a:t>
            </a:r>
            <a:r>
              <a:rPr lang="nl-NL" sz="24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l-NL" sz="2400">
                <a:solidFill>
                  <a:schemeClr val="tx2">
                    <a:lumMod val="60000"/>
                    <a:lumOff val="40000"/>
                  </a:schemeClr>
                </a:solidFill>
              </a:rPr>
              <a:t>    Ga ermee aan de slag, </a:t>
            </a:r>
          </a:p>
          <a:p>
            <a:pPr marL="0" indent="0">
              <a:buNone/>
            </a:pPr>
            <a:r>
              <a:rPr lang="nl-NL" sz="2400">
                <a:solidFill>
                  <a:schemeClr val="tx2">
                    <a:lumMod val="60000"/>
                    <a:lumOff val="40000"/>
                  </a:schemeClr>
                </a:solidFill>
              </a:rPr>
              <a:t>    Vraag hulp van je collega’s en/of trainer, </a:t>
            </a:r>
          </a:p>
          <a:p>
            <a:pPr marL="0" indent="0">
              <a:buNone/>
            </a:pPr>
            <a:r>
              <a:rPr lang="nl-NL" sz="2400">
                <a:solidFill>
                  <a:schemeClr val="tx2">
                    <a:lumMod val="60000"/>
                    <a:lumOff val="40000"/>
                  </a:schemeClr>
                </a:solidFill>
              </a:rPr>
              <a:t>    Maak gebruik van de inloopuren.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Werken in Project groepen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83050"/>
          </a:xfrm>
        </p:spPr>
        <p:txBody>
          <a:bodyPr/>
          <a:lstStyle/>
          <a:p>
            <a:r>
              <a:rPr lang="nl-NL"/>
              <a:t>Ben je zover dat je een studiewijzer kunt vullen en koppelen aan je les dan kun je je wellicht verdiepen in het werken in Projectgroepen.</a:t>
            </a:r>
          </a:p>
          <a:p>
            <a:r>
              <a:rPr lang="nl-NL"/>
              <a:t>Te gebruiken bij het differentiëren in de klas !!!</a:t>
            </a:r>
          </a:p>
          <a:p>
            <a:endParaRPr lang="nl-NL"/>
          </a:p>
          <a:p>
            <a:r>
              <a:rPr lang="nl-NL"/>
              <a:t>Zie handleiding op blz. 10 en 11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Dit komt verderop in het jaar ook nog uitgebreid aan bod.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413263"/>
            <a:ext cx="8825659" cy="4374036"/>
          </a:xfrm>
        </p:spPr>
        <p:txBody>
          <a:bodyPr>
            <a:normAutofit/>
          </a:bodyPr>
          <a:lstStyle/>
          <a:p>
            <a:r>
              <a:rPr lang="nl-NL"/>
              <a:t>Algemene toelichting studiewijzer</a:t>
            </a:r>
          </a:p>
          <a:p>
            <a:r>
              <a:rPr lang="nl-NL"/>
              <a:t>Studiewijzer aanmaken</a:t>
            </a:r>
          </a:p>
          <a:p>
            <a:r>
              <a:rPr lang="nl-NL"/>
              <a:t>Studiewijzer indelen</a:t>
            </a:r>
          </a:p>
          <a:p>
            <a:r>
              <a:rPr lang="nl-NL"/>
              <a:t>Lesmateriaal aanbieden</a:t>
            </a:r>
          </a:p>
          <a:p>
            <a:r>
              <a:rPr lang="nl-NL"/>
              <a:t>Koppelen aan een les</a:t>
            </a:r>
          </a:p>
          <a:p>
            <a:r>
              <a:rPr lang="nl-NL"/>
              <a:t>Huiswerk via studiewijzer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Gebruik de volgende handleiding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00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Somtoday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00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elo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 ; gebruik docenten. Deze staat in </a:t>
            </a:r>
            <a:r>
              <a:rPr lang="nl-NL" sz="200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WikiWijs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</a:t>
            </a:r>
            <a:r>
              <a:rPr lang="nl-NL" sz="2000" err="1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ZuidWest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 digitaal leren docent</a:t>
            </a:r>
            <a:endParaRPr lang="nl-NL" sz="20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2438399"/>
            <a:ext cx="3905249" cy="26034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820132"/>
            <a:ext cx="8761413" cy="1011329"/>
          </a:xfrm>
        </p:spPr>
        <p:txBody>
          <a:bodyPr/>
          <a:lstStyle/>
          <a:p>
            <a:r>
              <a:rPr lang="nl-NL"/>
              <a:t>Algemene toelichting studiewijzer </a:t>
            </a:r>
            <a:r>
              <a:rPr lang="nl-NL" sz="2000" err="1"/>
              <a:t>blz</a:t>
            </a:r>
            <a:r>
              <a:rPr lang="nl-NL" sz="2000"/>
              <a:t> 6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76409"/>
          </a:xfrm>
        </p:spPr>
        <p:txBody>
          <a:bodyPr>
            <a:normAutofit/>
          </a:bodyPr>
          <a:lstStyle/>
          <a:p>
            <a:r>
              <a:rPr lang="nl-NL"/>
              <a:t>Planning voor één of meerdere lesgroepen</a:t>
            </a:r>
          </a:p>
          <a:p>
            <a:r>
              <a:rPr lang="nl-NL"/>
              <a:t>Digitaal lesmateriaal beschikbaar stellen aan de leerling:</a:t>
            </a:r>
          </a:p>
          <a:p>
            <a:pPr marL="0" indent="0">
              <a:buNone/>
            </a:pPr>
            <a:r>
              <a:rPr lang="nl-NL"/>
              <a:t>		* Lesstof – en huiswerkbeschrijving</a:t>
            </a:r>
          </a:p>
          <a:p>
            <a:pPr marL="0" indent="0">
              <a:buNone/>
            </a:pPr>
            <a:r>
              <a:rPr lang="nl-NL"/>
              <a:t>		* Linkjes naar websites ( b.v. </a:t>
            </a:r>
            <a:r>
              <a:rPr lang="nl-NL" err="1"/>
              <a:t>WikiWijs</a:t>
            </a:r>
            <a:r>
              <a:rPr lang="nl-NL"/>
              <a:t>)</a:t>
            </a:r>
          </a:p>
          <a:p>
            <a:pPr marL="0" indent="0">
              <a:buNone/>
            </a:pPr>
            <a:r>
              <a:rPr lang="nl-NL"/>
              <a:t>		* Bijlages</a:t>
            </a:r>
          </a:p>
          <a:p>
            <a:pPr marL="0" indent="0">
              <a:buNone/>
            </a:pPr>
            <a:r>
              <a:rPr lang="nl-NL"/>
              <a:t>		* Inleveropdrachten</a:t>
            </a:r>
          </a:p>
          <a:p>
            <a:r>
              <a:rPr lang="nl-NL"/>
              <a:t>Studiewijzer :opgedeeld in weken, verdeelt over een studiejaar</a:t>
            </a:r>
          </a:p>
          <a:p>
            <a:r>
              <a:rPr lang="nl-NL"/>
              <a:t>Lesmateriaal in de studiewijzer: in te delen op een week, periode, heel schooljaar</a:t>
            </a:r>
          </a:p>
          <a:p>
            <a:r>
              <a:rPr lang="nl-NL"/>
              <a:t>Delen: </a:t>
            </a:r>
            <a:r>
              <a:rPr lang="nl-NL" err="1"/>
              <a:t>vak,onderwijssoort,vestiging,instelling,niet</a:t>
            </a:r>
            <a:r>
              <a:rPr lang="nl-NL"/>
              <a:t> delen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Studiewijzer aanmaken (1)  </a:t>
            </a:r>
            <a:r>
              <a:rPr lang="nl-NL" sz="2000"/>
              <a:t>blz. 7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41748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/>
              <a:t>Naam: alleen in </a:t>
            </a:r>
            <a:r>
              <a:rPr lang="NL-NL" err="1"/>
              <a:t>SOMtoday</a:t>
            </a:r>
            <a:r>
              <a:rPr lang="NL-NL"/>
              <a:t> te zien</a:t>
            </a:r>
          </a:p>
          <a:p>
            <a:r>
              <a:rPr lang="NL-NL"/>
              <a:t>Hele cursusjaar</a:t>
            </a:r>
          </a:p>
          <a:p>
            <a:r>
              <a:rPr lang="NL-NL"/>
              <a:t>Studiewijzer voor meerdere lesgroepen zolang planning gelijk loopt</a:t>
            </a:r>
          </a:p>
          <a:p>
            <a:r>
              <a:rPr lang="NL-NL"/>
              <a:t>Is voor de leerling: overeenkomen met de werkelijke planning</a:t>
            </a:r>
          </a:p>
          <a:p>
            <a:endParaRPr lang="nl-NL"/>
          </a:p>
          <a:p>
            <a:r>
              <a:rPr lang="NL-NL"/>
              <a:t>Zie </a:t>
            </a:r>
            <a:r>
              <a:rPr lang="NL-NL" err="1"/>
              <a:t>blz</a:t>
            </a:r>
            <a:r>
              <a:rPr lang="NL-NL"/>
              <a:t> 7 handleiding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pPr marL="0" indent="0">
              <a:buNone/>
            </a:pPr>
            <a:r>
              <a:rPr lang="NL-NL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Opdracht:  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maak een studiewijzer voor een vak waar je les in geeft</a:t>
            </a:r>
            <a:r>
              <a:rPr lang="NL-NL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nl-NL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>
                <a:solidFill>
                  <a:schemeClr val="tx1"/>
                </a:solidFill>
              </a:rPr>
              <a:t>                      </a:t>
            </a:r>
            <a:r>
              <a:rPr lang="NL-NL">
                <a:solidFill>
                  <a:srgbClr val="438AD7"/>
                </a:solidFill>
              </a:rPr>
              <a:t>Eventueel ook in Testomgeving. Handiger in "echte": kun je direct                       uitproberen en testen</a:t>
            </a:r>
            <a:r>
              <a:rPr lang="NL-NL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5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Studiewijzer aanmaken (2)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1" y="2314575"/>
            <a:ext cx="10652289" cy="469104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  <p:cxnSp>
        <p:nvCxnSpPr>
          <p:cNvPr id="3" name="Rechte verbindingslijn met pijl 2"/>
          <p:cNvCxnSpPr/>
          <p:nvPr/>
        </p:nvCxnSpPr>
        <p:spPr>
          <a:xfrm flipH="1">
            <a:off x="4267411" y="5106428"/>
            <a:ext cx="2667739" cy="64823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24041" y="463867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NL-NL" b="1">
                <a:solidFill>
                  <a:srgbClr val="FF0000"/>
                </a:solidFill>
              </a:rPr>
              <a:t>Aanklikken als je je lesgroepen niet ziet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Studiewijzer indelen (1)  </a:t>
            </a:r>
            <a:r>
              <a:rPr lang="nl-NL" sz="2000"/>
              <a:t>blz. 7 en 8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06850"/>
          </a:xfrm>
        </p:spPr>
        <p:txBody>
          <a:bodyPr>
            <a:normAutofit lnSpcReduction="10000"/>
          </a:bodyPr>
          <a:lstStyle/>
          <a:p>
            <a:r>
              <a:rPr lang="nl-NL"/>
              <a:t>Klik op lesmateriaal indeling: studiewijzer wordt geopend</a:t>
            </a:r>
          </a:p>
          <a:p>
            <a:r>
              <a:rPr lang="nl-NL"/>
              <a:t>Klik op lesmateriaal toevoegen</a:t>
            </a:r>
          </a:p>
          <a:p>
            <a:r>
              <a:rPr lang="nl-NL"/>
              <a:t>Lesstofomschrijving: didactisch doel van de les</a:t>
            </a:r>
          </a:p>
          <a:p>
            <a:pPr marL="0" indent="0">
              <a:buNone/>
            </a:pPr>
            <a:r>
              <a:rPr lang="nl-NL"/>
              <a:t>     Huiswerkomschrijving: huiswerk voor die les.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Opdracht: 	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Deel een studiewijzer in voor week 47. </a:t>
            </a:r>
          </a:p>
          <a:p>
            <a:pPr marL="0" indent="0">
              <a:buNone/>
            </a:pP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			Voor elke les klik je weer op lesmateriaal toevoegen.</a:t>
            </a:r>
          </a:p>
          <a:p>
            <a:pPr marL="0" indent="0">
              <a:buNone/>
            </a:pP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			bv: voor elke les wiskunde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9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Lesmateriaal toevoegen  </a:t>
            </a:r>
            <a:r>
              <a:rPr lang="nl-NL" sz="2000"/>
              <a:t>blz. 9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/>
              <a:t>In het scherm lesmateriaal toevoegen kun je URLS/Bijlages/Wintoets toevoegen.</a:t>
            </a:r>
          </a:p>
          <a:p>
            <a:r>
              <a:rPr lang="nl-NL"/>
              <a:t>Bij de URL kun je dus ook de URL van een </a:t>
            </a:r>
            <a:r>
              <a:rPr lang="nl-NL" err="1"/>
              <a:t>WikiWijs</a:t>
            </a:r>
            <a:r>
              <a:rPr lang="nl-NL"/>
              <a:t> arrangement toevoegen ( arrangement moet wel gepubliceerd zijn)</a:t>
            </a:r>
          </a:p>
          <a:p>
            <a:r>
              <a:rPr lang="nl-NL"/>
              <a:t>Ook </a:t>
            </a:r>
            <a:r>
              <a:rPr lang="nl-NL" err="1"/>
              <a:t>Youtube</a:t>
            </a:r>
            <a:r>
              <a:rPr lang="nl-NL"/>
              <a:t> / </a:t>
            </a:r>
            <a:r>
              <a:rPr lang="nl-NL" err="1"/>
              <a:t>Vimeo</a:t>
            </a:r>
            <a:r>
              <a:rPr lang="nl-NL"/>
              <a:t> filmpjes zijn toe te voegen.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r>
              <a:rPr lang="nl-NL" sz="2600" b="1">
                <a:solidFill>
                  <a:schemeClr val="tx2">
                    <a:lumMod val="60000"/>
                    <a:lumOff val="40000"/>
                  </a:schemeClr>
                </a:solidFill>
              </a:rPr>
              <a:t>Opdracht</a:t>
            </a:r>
            <a:r>
              <a:rPr lang="nl-NL" sz="2600">
                <a:solidFill>
                  <a:schemeClr val="tx2">
                    <a:lumMod val="60000"/>
                    <a:lumOff val="40000"/>
                  </a:schemeClr>
                </a:solidFill>
              </a:rPr>
              <a:t>: voeg een </a:t>
            </a:r>
            <a:r>
              <a:rPr lang="nl-NL" sz="2600" err="1">
                <a:solidFill>
                  <a:schemeClr val="tx2">
                    <a:lumMod val="60000"/>
                    <a:lumOff val="40000"/>
                  </a:schemeClr>
                </a:solidFill>
              </a:rPr>
              <a:t>een</a:t>
            </a:r>
            <a:r>
              <a:rPr lang="nl-NL" sz="2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600" err="1">
                <a:solidFill>
                  <a:schemeClr val="tx2">
                    <a:lumMod val="60000"/>
                    <a:lumOff val="40000"/>
                  </a:schemeClr>
                </a:solidFill>
              </a:rPr>
              <a:t>url</a:t>
            </a:r>
            <a:r>
              <a:rPr lang="nl-NL" sz="2600">
                <a:solidFill>
                  <a:schemeClr val="tx2">
                    <a:lumMod val="60000"/>
                    <a:lumOff val="40000"/>
                  </a:schemeClr>
                </a:solidFill>
              </a:rPr>
              <a:t> of bijlage toe bij een van de lessen van week 47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4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Huiswerk toevoegen via studiewijzer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kunt naast het lesmateriaal (lesstofomschrijving) ook huiswerk toevoegen-</a:t>
            </a:r>
            <a:r>
              <a:rPr lang="nl-NL">
                <a:sym typeface="Wingdings" panose="05000000000000000000" pitchFamily="2" charset="2"/>
              </a:rPr>
              <a:t> </a:t>
            </a:r>
          </a:p>
          <a:p>
            <a:r>
              <a:rPr lang="nl-NL">
                <a:sym typeface="Wingdings" panose="05000000000000000000" pitchFamily="2" charset="2"/>
              </a:rPr>
              <a:t>Klik het bolletje huiswerk aan en er verschijnt een </a:t>
            </a:r>
            <a:r>
              <a:rPr lang="nl-NL" err="1">
                <a:sym typeface="Wingdings" panose="05000000000000000000" pitchFamily="2" charset="2"/>
              </a:rPr>
              <a:t>invulvak</a:t>
            </a:r>
            <a:r>
              <a:rPr lang="nl-NL">
                <a:sym typeface="Wingdings" panose="05000000000000000000" pitchFamily="2" charset="2"/>
              </a:rPr>
              <a:t> voor het huiswerk van die les: Huiswerkomschrijving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b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Opdracht: 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Geef huiswerk op voor een van de lessen in week 47</a:t>
            </a:r>
            <a:endParaRPr lang="nl-NL"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Lesmateriaal koppelen aan een les </a:t>
            </a:r>
            <a:br>
              <a:rPr lang="nl-NL"/>
            </a:br>
            <a:r>
              <a:rPr lang="nl-NL" sz="2000"/>
              <a:t>blz. 12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materiaal wat je voor je lessen in week 47 hebt gemaakt kun je ook koppelen aan je lessen.</a:t>
            </a:r>
          </a:p>
          <a:p>
            <a:r>
              <a:rPr lang="nl-NL"/>
              <a:t>Zie blz. 12 handleiding</a:t>
            </a:r>
          </a:p>
          <a:p>
            <a:r>
              <a:rPr lang="nl-NL"/>
              <a:t>Je sleept je lessen die je gemaakt hebt naar rechts op de goede les in de week.</a:t>
            </a:r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r>
              <a:rPr lang="nl-NL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Opdracht</a:t>
            </a:r>
            <a:r>
              <a:rPr lang="nl-NL" sz="2000">
                <a:solidFill>
                  <a:schemeClr val="tx2">
                    <a:lumMod val="60000"/>
                    <a:lumOff val="40000"/>
                  </a:schemeClr>
                </a:solidFill>
              </a:rPr>
              <a:t>: koppel je lesmateriaal van week 47 aan je lessen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742950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0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Aangepast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59A9F2"/>
      </a:accent1>
      <a:accent2>
        <a:srgbClr val="4FCEF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Ion-directiekamer</vt:lpstr>
      <vt:lpstr>Teamtraining SomToday</vt:lpstr>
      <vt:lpstr>Vandaag</vt:lpstr>
      <vt:lpstr>Algemene toelichting studiewijzer blz 6 </vt:lpstr>
      <vt:lpstr>Studiewijzer aanmaken (1)  blz. 7</vt:lpstr>
      <vt:lpstr>Studiewijzer aanmaken (2)</vt:lpstr>
      <vt:lpstr>Studiewijzer indelen (1)  blz. 7 en 8</vt:lpstr>
      <vt:lpstr>Lesmateriaal toevoegen  blz. 9</vt:lpstr>
      <vt:lpstr>Huiswerk toevoegen via studiewijzer</vt:lpstr>
      <vt:lpstr>Lesmateriaal koppelen aan een les  blz. 12</vt:lpstr>
      <vt:lpstr>Lesmateriaal verplaatsen  blz. 11</vt:lpstr>
      <vt:lpstr>Einde van de training</vt:lpstr>
      <vt:lpstr>Werken in Project groepen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Teamtraining SomToday</dc:title>
  <cp:revision>1</cp:revision>
  <dcterms:modified xsi:type="dcterms:W3CDTF">2016-10-21T13:09:41Z</dcterms:modified>
</cp:coreProperties>
</file>